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Syncopate"/>
      <p:regular r:id="rId10"/>
      <p:bold r:id="rId11"/>
    </p:embeddedFont>
    <p:embeddedFont>
      <p:font typeface="Orbitron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yncopate-bold.fntdata"/><Relationship Id="rId10" Type="http://schemas.openxmlformats.org/officeDocument/2006/relationships/font" Target="fonts/Syncopate-regular.fntdata"/><Relationship Id="rId13" Type="http://schemas.openxmlformats.org/officeDocument/2006/relationships/font" Target="fonts/Orbitron-bold.fntdata"/><Relationship Id="rId12" Type="http://schemas.openxmlformats.org/officeDocument/2006/relationships/font" Target="fonts/Orbitron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c692283e4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c692283e4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692283e4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692283e4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c692283e4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c692283e4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c692283e4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c692283e4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gif"/><Relationship Id="rId5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5.png"/><Relationship Id="rId6" Type="http://schemas.openxmlformats.org/officeDocument/2006/relationships/hyperlink" Target="https://m.youtube.com/watch?v=NTa6Xbzfq1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hyperlink" Target="https://m.youtube.com/watch?v=Jly9qp40rf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905375" y="315250"/>
            <a:ext cx="5017500" cy="19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FF00"/>
                </a:solidFill>
                <a:latin typeface="Orbitron"/>
                <a:ea typeface="Orbitron"/>
                <a:cs typeface="Orbitron"/>
                <a:sym typeface="Orbitron"/>
              </a:rPr>
              <a:t>Music </a:t>
            </a:r>
            <a:endParaRPr b="1" sz="4500">
              <a:solidFill>
                <a:srgbClr val="00FF00"/>
              </a:solidFill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FF00"/>
                </a:solidFill>
                <a:latin typeface="Orbitron"/>
                <a:ea typeface="Orbitron"/>
                <a:cs typeface="Orbitron"/>
                <a:sym typeface="Orbitron"/>
              </a:rPr>
              <a:t>And</a:t>
            </a:r>
            <a:endParaRPr b="1" sz="4500">
              <a:solidFill>
                <a:srgbClr val="00FF00"/>
              </a:solidFill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0FF00"/>
                </a:solidFill>
                <a:latin typeface="Orbitron"/>
                <a:ea typeface="Orbitron"/>
                <a:cs typeface="Orbitron"/>
                <a:sym typeface="Orbitron"/>
              </a:rPr>
              <a:t>Video Games</a:t>
            </a:r>
            <a:endParaRPr b="1" sz="4500">
              <a:solidFill>
                <a:srgbClr val="00FF00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423475" y="3949217"/>
            <a:ext cx="44994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Syncopate"/>
                <a:ea typeface="Syncopate"/>
                <a:cs typeface="Syncopate"/>
                <a:sym typeface="Syncopate"/>
              </a:rPr>
              <a:t>By: Kevin Iraheta</a:t>
            </a:r>
            <a:r>
              <a:rPr baseline="30000" lang="en" sz="2400">
                <a:solidFill>
                  <a:srgbClr val="00FF00"/>
                </a:solidFill>
                <a:latin typeface="Syncopate"/>
                <a:ea typeface="Syncopate"/>
                <a:cs typeface="Syncopate"/>
                <a:sym typeface="Syncopate"/>
              </a:rPr>
              <a:t> </a:t>
            </a:r>
            <a:endParaRPr baseline="30000" sz="2400">
              <a:solidFill>
                <a:srgbClr val="00FF00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descr="Related image"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00" y="1383800"/>
            <a:ext cx="2211400" cy="221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922875" y="1522151"/>
            <a:ext cx="2099200" cy="20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75625" y="45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Overview </a:t>
            </a:r>
            <a:endParaRPr b="1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18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Music </a:t>
            </a:r>
            <a:r>
              <a:rPr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and video games have a very interesting relationship</a:t>
            </a:r>
            <a:endParaRPr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compared to other forms of media. They aren’t </a:t>
            </a:r>
            <a:endParaRPr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meant to be the stars of the show, rather they</a:t>
            </a:r>
            <a:endParaRPr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are meant to complement what is happening</a:t>
            </a:r>
            <a:endParaRPr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In-game. This sometimes leads to them being </a:t>
            </a:r>
            <a:endParaRPr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overlooked and not given the attention they deserve.</a:t>
            </a:r>
            <a:endParaRPr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This playlist helps highlight a couple of tracks that stand out. </a:t>
            </a:r>
            <a:endParaRPr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617" y="2142649"/>
            <a:ext cx="2596950" cy="143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73150" y="270400"/>
            <a:ext cx="8520600" cy="57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  <a:latin typeface="Orbitron"/>
                <a:ea typeface="Orbitron"/>
                <a:cs typeface="Orbitron"/>
                <a:sym typeface="Orbitron"/>
              </a:rPr>
              <a:t>OVERWORLD THEME BY KOJI KONDO</a:t>
            </a:r>
            <a:endParaRPr b="1">
              <a:solidFill>
                <a:srgbClr val="00FF00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73150" y="789150"/>
            <a:ext cx="4989600" cy="35652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-Appeared in the first Mario game in 1983</a:t>
            </a:r>
            <a:endParaRPr sz="18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-Out of all the tracks in the game, Kondo found it hardest to compose as he wanted it to represent the game as a whole</a:t>
            </a:r>
            <a:endParaRPr sz="18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-Some adjustments, such as making the tempo faster, made it fit the tone of the game</a:t>
            </a:r>
            <a:endParaRPr sz="18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-The range of the piece being an 11th and use of rhythmic syncopation make it feel bouncy and energetic</a:t>
            </a:r>
            <a:endParaRPr sz="18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258" y="2102830"/>
            <a:ext cx="3602847" cy="13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46517">
            <a:off x="6976123" y="684415"/>
            <a:ext cx="1774600" cy="16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362753" y="4334375"/>
            <a:ext cx="33111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https://m.youtube.com/watch?v=NTa6Xbzfq1U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AT DOOM’S GATE BY MICK GORDON</a:t>
            </a:r>
            <a:endParaRPr b="1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16181" y="924975"/>
            <a:ext cx="4396200" cy="38160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00"/>
                </a:solidFill>
                <a:highlight>
                  <a:srgbClr val="000000"/>
                </a:highlight>
              </a:rPr>
              <a:t>-</a:t>
            </a:r>
            <a:r>
              <a:rPr lang="en" sz="15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This is a piece used in the 2016 </a:t>
            </a:r>
            <a:r>
              <a:rPr lang="en" sz="15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 </a:t>
            </a:r>
            <a:r>
              <a:rPr lang="en" sz="15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reboot of DOOM.</a:t>
            </a:r>
            <a:endParaRPr sz="15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-Use of the genre of metal help emphasize The action and aggression shown in game</a:t>
            </a:r>
            <a:endParaRPr sz="15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-Uses a guitar riff from the original, but also a new version that Gordon felt was more aggressive and grand</a:t>
            </a:r>
            <a:endParaRPr sz="15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00FF00"/>
                </a:solidFill>
                <a:highlight>
                  <a:srgbClr val="000000"/>
                </a:highlight>
                <a:latin typeface="Orbitron"/>
                <a:ea typeface="Orbitron"/>
                <a:cs typeface="Orbitron"/>
                <a:sym typeface="Orbitron"/>
              </a:rPr>
              <a:t>-The use of both the original and a beat drop into the new version helps show how the  game itself is bigger and grander than the original</a:t>
            </a:r>
            <a:endParaRPr sz="1500">
              <a:solidFill>
                <a:srgbClr val="00FF00"/>
              </a:solidFill>
              <a:highlight>
                <a:srgbClr val="000000"/>
              </a:highlight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566" y="1197650"/>
            <a:ext cx="4586174" cy="25796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617512" y="4349713"/>
            <a:ext cx="410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https://m.youtube.com/watch?v=Jly9qp40rfw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